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08788" cy="9940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6737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80F83D-38EF-4BA9-ADFC-3037EE666FA7}" type="datetimeFigureOut">
              <a:rPr lang="en-GB" smtClean="0"/>
              <a:t>23/11/2016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6737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A29C48-5EA1-45BC-A316-B12B04AFEF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52957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7A2DD-F431-438D-BE32-E3FE26D72459}" type="datetimeFigureOut">
              <a:rPr lang="en-GB" smtClean="0"/>
              <a:t>23/11/2016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D9624-CCCD-4157-AA31-9D27623EF698}" type="slidenum">
              <a:rPr lang="en-GB" smtClean="0"/>
              <a:t>‹#›</a:t>
            </a:fld>
            <a:endParaRPr lang="en-GB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7A2DD-F431-438D-BE32-E3FE26D72459}" type="datetimeFigureOut">
              <a:rPr lang="en-GB" smtClean="0"/>
              <a:t>23/11/2016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D9624-CCCD-4157-AA31-9D27623EF69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7A2DD-F431-438D-BE32-E3FE26D72459}" type="datetimeFigureOut">
              <a:rPr lang="en-GB" smtClean="0"/>
              <a:t>23/11/2016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D9624-CCCD-4157-AA31-9D27623EF69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7A2DD-F431-438D-BE32-E3FE26D72459}" type="datetimeFigureOut">
              <a:rPr lang="en-GB" smtClean="0"/>
              <a:t>23/11/2016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D9624-CCCD-4157-AA31-9D27623EF69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7A2DD-F431-438D-BE32-E3FE26D72459}" type="datetimeFigureOut">
              <a:rPr lang="en-GB" smtClean="0"/>
              <a:t>23/11/2016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A8DD9624-CCCD-4157-AA31-9D27623EF698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7A2DD-F431-438D-BE32-E3FE26D72459}" type="datetimeFigureOut">
              <a:rPr lang="en-GB" smtClean="0"/>
              <a:t>23/11/2016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D9624-CCCD-4157-AA31-9D27623EF69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7A2DD-F431-438D-BE32-E3FE26D72459}" type="datetimeFigureOut">
              <a:rPr lang="en-GB" smtClean="0"/>
              <a:t>23/11/2016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D9624-CCCD-4157-AA31-9D27623EF69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7A2DD-F431-438D-BE32-E3FE26D72459}" type="datetimeFigureOut">
              <a:rPr lang="en-GB" smtClean="0"/>
              <a:t>23/11/2016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D9624-CCCD-4157-AA31-9D27623EF69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7A2DD-F431-438D-BE32-E3FE26D72459}" type="datetimeFigureOut">
              <a:rPr lang="en-GB" smtClean="0"/>
              <a:t>23/11/2016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D9624-CCCD-4157-AA31-9D27623EF69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7A2DD-F431-438D-BE32-E3FE26D72459}" type="datetimeFigureOut">
              <a:rPr lang="en-GB" smtClean="0"/>
              <a:t>23/11/2016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D9624-CCCD-4157-AA31-9D27623EF69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7A2DD-F431-438D-BE32-E3FE26D72459}" type="datetimeFigureOut">
              <a:rPr lang="en-GB" smtClean="0"/>
              <a:t>23/11/2016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D9624-CCCD-4157-AA31-9D27623EF69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907A2DD-F431-438D-BE32-E3FE26D72459}" type="datetimeFigureOut">
              <a:rPr lang="en-GB" smtClean="0"/>
              <a:t>23/11/2016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8DD9624-CCCD-4157-AA31-9D27623EF698}" type="slidenum">
              <a:rPr lang="en-GB" smtClean="0"/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Ribble valley housing forum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23/11/2016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14055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Affordable housing delivery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7890571"/>
              </p:ext>
            </p:extLst>
          </p:nvPr>
        </p:nvGraphicFramePr>
        <p:xfrm>
          <a:off x="457200" y="1600200"/>
          <a:ext cx="82296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Year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Market Housing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Affordable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Total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08/09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75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09/10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89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10/11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69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11/12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86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61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147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12/13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143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29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172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13/14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138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183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14/15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232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113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345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15/16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222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78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300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16/17 to date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138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169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70116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3345" y="274638"/>
            <a:ext cx="8243455" cy="602817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Delivery to date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2548361"/>
              </p:ext>
            </p:extLst>
          </p:nvPr>
        </p:nvGraphicFramePr>
        <p:xfrm>
          <a:off x="395536" y="980728"/>
          <a:ext cx="8291265" cy="76959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8253"/>
                <a:gridCol w="1658253"/>
                <a:gridCol w="1658253"/>
                <a:gridCol w="1658253"/>
                <a:gridCol w="1658253"/>
              </a:tblGrid>
              <a:tr h="699628">
                <a:tc>
                  <a:txBody>
                    <a:bodyPr/>
                    <a:lstStyle/>
                    <a:p>
                      <a:r>
                        <a:rPr lang="en-GB" dirty="0" smtClean="0"/>
                        <a:t>Site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No start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Under construction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complete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Total</a:t>
                      </a:r>
                      <a:r>
                        <a:rPr lang="en-GB" baseline="0" dirty="0" smtClean="0"/>
                        <a:t> affordable</a:t>
                      </a:r>
                      <a:endParaRPr lang="en-GB" dirty="0"/>
                    </a:p>
                  </a:txBody>
                  <a:tcPr/>
                </a:tc>
              </a:tr>
              <a:tr h="699628">
                <a:tc>
                  <a:txBody>
                    <a:bodyPr/>
                    <a:lstStyle/>
                    <a:p>
                      <a:r>
                        <a:rPr lang="en-GB" dirty="0" smtClean="0"/>
                        <a:t>Middle</a:t>
                      </a:r>
                      <a:r>
                        <a:rPr lang="en-GB" baseline="0" dirty="0" smtClean="0"/>
                        <a:t> Lodge Barrow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20</a:t>
                      </a:r>
                      <a:endParaRPr lang="en-GB" dirty="0"/>
                    </a:p>
                  </a:txBody>
                  <a:tcPr/>
                </a:tc>
              </a:tr>
              <a:tr h="399788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Elker</a:t>
                      </a:r>
                      <a:r>
                        <a:rPr lang="en-GB" dirty="0" smtClean="0"/>
                        <a:t> Lane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19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19</a:t>
                      </a:r>
                      <a:endParaRPr lang="en-GB" dirty="0"/>
                    </a:p>
                  </a:txBody>
                  <a:tcPr/>
                </a:tc>
              </a:tr>
              <a:tr h="699628">
                <a:tc>
                  <a:txBody>
                    <a:bodyPr/>
                    <a:lstStyle/>
                    <a:p>
                      <a:r>
                        <a:rPr lang="en-GB" dirty="0" smtClean="0"/>
                        <a:t>Painter </a:t>
                      </a:r>
                      <a:r>
                        <a:rPr lang="en-GB" dirty="0" err="1" smtClean="0"/>
                        <a:t>Cresent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15</a:t>
                      </a:r>
                      <a:endParaRPr lang="en-GB" dirty="0"/>
                    </a:p>
                  </a:txBody>
                  <a:tcPr/>
                </a:tc>
              </a:tr>
              <a:tr h="699628">
                <a:tc>
                  <a:txBody>
                    <a:bodyPr/>
                    <a:lstStyle/>
                    <a:p>
                      <a:r>
                        <a:rPr lang="en-GB" dirty="0" smtClean="0"/>
                        <a:t>Henthorn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71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81</a:t>
                      </a:r>
                      <a:endParaRPr lang="en-GB" dirty="0"/>
                    </a:p>
                  </a:txBody>
                  <a:tcPr/>
                </a:tc>
              </a:tr>
              <a:tr h="399788">
                <a:tc>
                  <a:txBody>
                    <a:bodyPr/>
                    <a:lstStyle/>
                    <a:p>
                      <a:r>
                        <a:rPr lang="en-GB" dirty="0" smtClean="0"/>
                        <a:t>Henthorn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39</a:t>
                      </a:r>
                      <a:endParaRPr lang="en-GB" dirty="0"/>
                    </a:p>
                  </a:txBody>
                  <a:tcPr/>
                </a:tc>
              </a:tr>
              <a:tr h="399788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Littlemoor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13</a:t>
                      </a:r>
                      <a:endParaRPr lang="en-GB" dirty="0"/>
                    </a:p>
                  </a:txBody>
                  <a:tcPr/>
                </a:tc>
              </a:tr>
              <a:tr h="699628">
                <a:tc>
                  <a:txBody>
                    <a:bodyPr/>
                    <a:lstStyle/>
                    <a:p>
                      <a:r>
                        <a:rPr lang="en-GB" dirty="0" smtClean="0"/>
                        <a:t>Strawberry Fields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11</a:t>
                      </a:r>
                      <a:endParaRPr lang="en-GB" dirty="0"/>
                    </a:p>
                  </a:txBody>
                  <a:tcPr/>
                </a:tc>
              </a:tr>
              <a:tr h="699628">
                <a:tc>
                  <a:txBody>
                    <a:bodyPr/>
                    <a:lstStyle/>
                    <a:p>
                      <a:r>
                        <a:rPr lang="en-GB" dirty="0" smtClean="0"/>
                        <a:t>Chipping</a:t>
                      </a:r>
                      <a:r>
                        <a:rPr lang="en-GB" baseline="0" dirty="0" smtClean="0"/>
                        <a:t> Lane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36</a:t>
                      </a:r>
                      <a:endParaRPr lang="en-GB" dirty="0"/>
                    </a:p>
                  </a:txBody>
                  <a:tcPr/>
                </a:tc>
              </a:tr>
              <a:tr h="399788">
                <a:tc>
                  <a:txBody>
                    <a:bodyPr/>
                    <a:lstStyle/>
                    <a:p>
                      <a:r>
                        <a:rPr lang="en-GB" dirty="0" smtClean="0"/>
                        <a:t>Dilworth lane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26</a:t>
                      </a:r>
                      <a:endParaRPr lang="en-GB" dirty="0"/>
                    </a:p>
                  </a:txBody>
                  <a:tcPr/>
                </a:tc>
              </a:tr>
              <a:tr h="399788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Lawsonsteads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16</a:t>
                      </a:r>
                      <a:endParaRPr lang="en-GB" dirty="0"/>
                    </a:p>
                  </a:txBody>
                  <a:tcPr/>
                </a:tc>
              </a:tr>
              <a:tr h="699628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Riddings</a:t>
                      </a:r>
                      <a:r>
                        <a:rPr lang="en-GB" dirty="0" smtClean="0"/>
                        <a:t> Lane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9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21</a:t>
                      </a:r>
                      <a:endParaRPr lang="en-GB" dirty="0"/>
                    </a:p>
                  </a:txBody>
                  <a:tcPr/>
                </a:tc>
              </a:tr>
              <a:tr h="399788">
                <a:tc>
                  <a:txBody>
                    <a:bodyPr/>
                    <a:lstStyle/>
                    <a:p>
                      <a:r>
                        <a:rPr lang="en-GB" dirty="0" smtClean="0"/>
                        <a:t>Mitton</a:t>
                      </a:r>
                      <a:r>
                        <a:rPr lang="en-GB" baseline="0" dirty="0" smtClean="0"/>
                        <a:t> Rd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41</a:t>
                      </a:r>
                      <a:endParaRPr lang="en-GB" dirty="0"/>
                    </a:p>
                  </a:txBody>
                  <a:tcPr/>
                </a:tc>
              </a:tr>
              <a:tr h="399788">
                <a:tc>
                  <a:txBody>
                    <a:bodyPr/>
                    <a:lstStyle/>
                    <a:p>
                      <a:r>
                        <a:rPr lang="en-GB" dirty="0" smtClean="0"/>
                        <a:t>TOTAL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137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89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112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338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7301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Issues in 15/16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Reduction in LCC funding .Withdrawal of Supporting People funding from young person , homeless families and older persons schemes.</a:t>
            </a:r>
          </a:p>
          <a:p>
            <a:r>
              <a:rPr lang="en-GB" dirty="0" smtClean="0"/>
              <a:t>Reduction in HCA funding .</a:t>
            </a:r>
          </a:p>
          <a:p>
            <a:r>
              <a:rPr lang="en-GB" dirty="0" smtClean="0"/>
              <a:t>Welfare reform significant impact on RP’s investment programmes.</a:t>
            </a:r>
          </a:p>
          <a:p>
            <a:r>
              <a:rPr lang="en-GB" dirty="0" smtClean="0"/>
              <a:t>National Planning Policy : introduction of vacant building credit &amp; raised threshold for delivery.</a:t>
            </a:r>
          </a:p>
          <a:p>
            <a:r>
              <a:rPr lang="en-GB" dirty="0" smtClean="0"/>
              <a:t>Starter Homes</a:t>
            </a:r>
          </a:p>
          <a:p>
            <a:pPr marL="13716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43634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Issues regarding delivery continued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Reduced RP investment</a:t>
            </a:r>
            <a:r>
              <a:rPr lang="en-GB" dirty="0"/>
              <a:t> </a:t>
            </a:r>
            <a:r>
              <a:rPr lang="en-GB" dirty="0" smtClean="0"/>
              <a:t>combined with an increase in supply.</a:t>
            </a:r>
          </a:p>
          <a:p>
            <a:r>
              <a:rPr lang="en-GB" dirty="0" smtClean="0"/>
              <a:t>Size of the affordable units.</a:t>
            </a:r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6040135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Demands on affordable housing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Floods New </a:t>
            </a:r>
            <a:r>
              <a:rPr lang="en-GB" dirty="0"/>
              <a:t>Y</a:t>
            </a:r>
            <a:r>
              <a:rPr lang="en-GB" dirty="0" smtClean="0"/>
              <a:t>ear 16 -</a:t>
            </a:r>
            <a:r>
              <a:rPr lang="en-GB" dirty="0" err="1" smtClean="0"/>
              <a:t>approx</a:t>
            </a:r>
            <a:r>
              <a:rPr lang="en-GB" dirty="0" smtClean="0"/>
              <a:t> 280 households needed temporary accommodation</a:t>
            </a:r>
          </a:p>
          <a:p>
            <a:endParaRPr lang="en-GB" dirty="0" smtClean="0"/>
          </a:p>
          <a:p>
            <a:r>
              <a:rPr lang="en-GB" dirty="0" smtClean="0"/>
              <a:t>Welfare Reform; benefit cap , LHA cap for 4 years and single room rent for under 35 year olds.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31480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Future of delivery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Encouraged new RP’s to deliver in the borough</a:t>
            </a:r>
          </a:p>
          <a:p>
            <a:r>
              <a:rPr lang="en-GB" dirty="0" smtClean="0"/>
              <a:t>Agreed a’ RV starter home’ equivalent</a:t>
            </a:r>
          </a:p>
          <a:p>
            <a:r>
              <a:rPr lang="en-GB" dirty="0" smtClean="0"/>
              <a:t>RVBC registered as an RP</a:t>
            </a:r>
          </a:p>
          <a:p>
            <a:r>
              <a:rPr lang="en-GB" dirty="0" smtClean="0"/>
              <a:t>Continue to invest in affordable housing delivery</a:t>
            </a:r>
          </a:p>
          <a:p>
            <a:r>
              <a:rPr lang="en-GB" dirty="0" smtClean="0"/>
              <a:t>Seek to deliver a mix of shared ownership , affordable rent at LHA rent levels and RV starter homes on all sites.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49682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Priorities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Complete an options appraisal for supported </a:t>
            </a:r>
            <a:r>
              <a:rPr lang="en-GB" smtClean="0"/>
              <a:t>housing schemes.</a:t>
            </a:r>
          </a:p>
          <a:p>
            <a:r>
              <a:rPr lang="en-GB" dirty="0" smtClean="0"/>
              <a:t>Older persons properties built to life time homes.</a:t>
            </a:r>
          </a:p>
          <a:p>
            <a:r>
              <a:rPr lang="en-GB" dirty="0" smtClean="0"/>
              <a:t>Affordable flats for under 35 year olds.</a:t>
            </a:r>
          </a:p>
          <a:p>
            <a:r>
              <a:rPr lang="en-GB" dirty="0" smtClean="0"/>
              <a:t>Good size and quality general needs housing of all 3 tenures.</a:t>
            </a:r>
          </a:p>
          <a:p>
            <a:r>
              <a:rPr lang="en-GB" dirty="0" smtClean="0"/>
              <a:t>Address the needs of disabled households with new build purpose built units.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99789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543</TotalTime>
  <Words>353</Words>
  <Application>Microsoft Office PowerPoint</Application>
  <PresentationFormat>On-screen Show (4:3)</PresentationFormat>
  <Paragraphs>139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Apex</vt:lpstr>
      <vt:lpstr>Ribble valley housing forum </vt:lpstr>
      <vt:lpstr>Affordable housing delivery</vt:lpstr>
      <vt:lpstr>Delivery to date</vt:lpstr>
      <vt:lpstr>Issues in 15/16</vt:lpstr>
      <vt:lpstr>Issues regarding delivery continued</vt:lpstr>
      <vt:lpstr>Demands on affordable housing</vt:lpstr>
      <vt:lpstr>Future of delivery</vt:lpstr>
      <vt:lpstr>Priorities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Ribble valley housing forum</dc:title>
  <dc:creator>Rachael Stott</dc:creator>
  <cp:lastModifiedBy>Rachael Stott</cp:lastModifiedBy>
  <cp:revision>21</cp:revision>
  <cp:lastPrinted>2016-11-23T08:38:02Z</cp:lastPrinted>
  <dcterms:created xsi:type="dcterms:W3CDTF">2016-11-21T15:48:42Z</dcterms:created>
  <dcterms:modified xsi:type="dcterms:W3CDTF">2016-11-23T09:28:28Z</dcterms:modified>
</cp:coreProperties>
</file>